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77" r:id="rId3"/>
    <p:sldId id="278" r:id="rId4"/>
    <p:sldId id="279" r:id="rId5"/>
    <p:sldId id="26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A54"/>
    <a:srgbClr val="0B2B54"/>
    <a:srgbClr val="CC0066"/>
    <a:srgbClr val="FFE7F9"/>
    <a:srgbClr val="FFEEF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23188-1176-42EA-AD40-CE3CE61833ED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6B89-E32F-49F4-9E60-9F9B920FE0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36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00E69-10ED-FB54-F3D5-9AF58CC0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C885AB-5F52-8A48-D0ED-C0BF1FC9D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0A1B88-EA51-93BB-8C03-3A4E570F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FB4BE2-294F-4F62-DA7B-0D78D73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05A8D1-9090-4C22-EF4A-E825F67E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7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847D62-B77D-AF02-BA8A-AC35B7B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EC3420-B2F7-3A91-7BC2-CBC61A98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D64367-3AB6-ED05-E9E8-F86BBD17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CB021D-FBB9-C419-675C-7EDBFE7F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645C03-2FE3-3BC5-8854-9EBFEC0C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45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505306-D309-0FC1-51F9-94DD9BD5C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38722C-4A0C-02A3-B063-15C582429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732F57-CA8D-E061-46B5-4FAE16C5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B2F7FF-F219-C5D4-99B7-AF1A48F3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61B8E9-EA9F-B932-1FEB-E3BE6486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59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884A3B-6475-2762-A0D2-A6DDA335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8CE209-0CB4-0AB2-4971-6473F6F52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02046F-89F9-593F-257E-FD28AD86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EAACBC-D2B2-D459-9A06-77AD84A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277F15-2635-0E40-73A7-3BBBD391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6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70907-BECC-C796-1D12-C654110E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ACDBBF-27CA-753D-2BF9-6428AC776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28FF6B-305B-6CC3-024C-EEC386CC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9B7E9B-25A7-F28D-C218-C9FBFF3E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FD41D2-3BEB-53FB-E3CA-847DF619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1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E45D26-26A9-3BDD-BBE2-B4EC8044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ACF5A4-511C-AA24-D7B8-0236D8A14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4FD91E-0676-9B54-75E3-084CE404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C67BD5-6D31-C0BE-F7DB-B2BFD8B5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173FDD-2122-E07D-AD31-8EA33B2D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8A50F8-AEC0-05F3-1BDD-B1230F51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7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7963CD-0079-A680-369D-3B09A42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D6B5AE-6CCE-95CC-E2D4-E79B891D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7A0279-57DF-7E7B-B5F4-736D80856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0213AE7-F13E-088C-C4D0-D25BC7E9F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76B39C-EEA0-C659-2C00-0A9EF3187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10359B8-AC30-C628-BEB3-D1398FE6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42BD49-23F4-ADE1-5CB3-7D19AE78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CA4700-44B8-996D-44D9-30856197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7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7564D7-40DE-F5B8-6671-782DABB4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E4E3F4-68A3-A973-9B8F-FA14E72E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9A11684-495C-F483-8701-17057FCC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7E82FB-CB2A-5D26-BB8E-3093679C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60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468EEB-7E92-8F21-5125-0B2F2CF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F2679C2-E4AF-4BEC-D502-5CF473CB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38BC64-A1F6-BFA1-5905-65F9E4F8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0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0CA332-F9DA-6E38-F21C-1BB12DA1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EA10B1-A5E2-4E48-0CCF-7EC34CD2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146968C-B4DB-8502-40D0-3BE154939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CC6206-6974-838C-F75A-54AD7711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4E348B-5BA5-96DC-5A3C-546629BD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8B9912-7B4C-9B95-34D4-A618640C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4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AA49B6-CA14-C2EA-1C50-DA4ECB3A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94BB85-1436-9681-3E5A-DCEC6F1A0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FDFAD2-9F59-6F77-AE74-4A86CD3E7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EBBA9D-AAB0-BF0F-AA69-F3B17D18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2DB512-E93C-E523-4C52-585DCCA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D15D13-E668-0DA1-5260-0D86E905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F6334D-D578-C5DB-2B77-45AD933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C88206-31BB-4472-EC80-4DBDA5E7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5A0F09-28EA-7C0D-5AA4-EF9C5ED76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4B9F6-F1C7-47AE-8591-460B9873F4A4}" type="datetimeFigureOut">
              <a:rPr lang="tr-TR" smtClean="0"/>
              <a:t>30.04.2025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59F5D-A33E-5EE9-D55F-CE93EF25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E4DADD-5876-E8D7-0C5A-3705E1C07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AB081-6AB3-46DC-8CC2-C26FF2B9CB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86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4D0C8-2D47-F44F-CAF5-D4FB0D53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A2D7501-AAA8-91F9-E95B-87AEBE5D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lt Başlık 2">
            <a:extLst>
              <a:ext uri="{FF2B5EF4-FFF2-40B4-BE49-F238E27FC236}">
                <a16:creationId xmlns:a16="http://schemas.microsoft.com/office/drawing/2014/main" id="{3BC2610B-EF71-8A9E-6A0F-42982BB87EAF}"/>
              </a:ext>
            </a:extLst>
          </p:cNvPr>
          <p:cNvSpPr txBox="1">
            <a:spLocks/>
          </p:cNvSpPr>
          <p:nvPr/>
        </p:nvSpPr>
        <p:spPr>
          <a:xfrm>
            <a:off x="18670" y="2910491"/>
            <a:ext cx="121681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b="1" i="1" dirty="0"/>
              <a:t>TITLE</a:t>
            </a:r>
            <a:endParaRPr lang="tr-TR" sz="5400" b="1" dirty="0"/>
          </a:p>
          <a:p>
            <a:pPr marL="0" indent="0" algn="ctr">
              <a:buNone/>
            </a:pPr>
            <a:r>
              <a:rPr lang="en-US" dirty="0"/>
              <a:t>Author(s) Title Name SURNAME,</a:t>
            </a:r>
          </a:p>
          <a:p>
            <a:pPr marL="0" indent="0" algn="ctr">
              <a:buNone/>
            </a:pPr>
            <a:r>
              <a:rPr lang="en-US" dirty="0"/>
              <a:t>Academic Institution/Sector (University, Faculty, Department/Field)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897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29C9E1-7886-379D-3D8D-755E17C0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1B4888-0B17-D2BD-FDA2-551FEAC5E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yazı tipi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7355C5A-DB28-9E3D-0AFD-0B0F9623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0"/>
          <a:stretch/>
        </p:blipFill>
        <p:spPr>
          <a:xfrm>
            <a:off x="0" y="6542529"/>
            <a:ext cx="12192000" cy="3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056421-3B42-E2A6-404C-FF1B9003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D6878A-50AD-2CB5-1FF7-C38DED0F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yazı tipi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2447AD2-CCE4-03D1-8038-36FA92C44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0"/>
          <a:stretch/>
        </p:blipFill>
        <p:spPr>
          <a:xfrm>
            <a:off x="0" y="6542529"/>
            <a:ext cx="12192000" cy="3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522A8C-C6D5-CADC-4796-5CF30DAF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4ED8EF-BABF-E4AA-852A-B5BE4AE64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metin, ekran görüntüsü, yazı tipi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00BD081-CD7D-4688-76E2-DA4E3EEFD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0"/>
          <a:stretch/>
        </p:blipFill>
        <p:spPr>
          <a:xfrm>
            <a:off x="0" y="6542529"/>
            <a:ext cx="12192000" cy="3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80EE-07EE-B824-5CF7-2479CBF5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lım, multimedya yazılım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7257ECE-62E8-3B25-6A75-042A1606E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3499" r="9152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198ACF7F-C716-3DBD-CABA-65FBC47658B2}"/>
              </a:ext>
            </a:extLst>
          </p:cNvPr>
          <p:cNvSpPr/>
          <p:nvPr/>
        </p:nvSpPr>
        <p:spPr>
          <a:xfrm>
            <a:off x="-16941" y="4632326"/>
            <a:ext cx="12208941" cy="223627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06B2FC1-2C2B-CABF-037C-1EC8E2EF9EEE}"/>
              </a:ext>
            </a:extLst>
          </p:cNvPr>
          <p:cNvSpPr txBox="1"/>
          <p:nvPr/>
        </p:nvSpPr>
        <p:spPr>
          <a:xfrm>
            <a:off x="7922117" y="6266948"/>
            <a:ext cx="1914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50" b="1" dirty="0" err="1"/>
              <a:t>baibuilef</a:t>
            </a:r>
            <a:r>
              <a:rPr lang="tr-TR" sz="1050" b="1" dirty="0"/>
              <a:t> </a:t>
            </a:r>
            <a:r>
              <a:rPr lang="tr-TR" sz="1050" b="1" dirty="0" err="1"/>
              <a:t>ig</a:t>
            </a:r>
            <a:r>
              <a:rPr lang="tr-TR" sz="1050" b="1" dirty="0"/>
              <a:t> BAİBÜ İLEF 2025</a:t>
            </a:r>
          </a:p>
        </p:txBody>
      </p:sp>
      <p:pic>
        <p:nvPicPr>
          <p:cNvPr id="8" name="Resim 7" descr="metin, ekran görüntüsü, siyah, yazı tipi içeren bir resim&#10;&#10;Açıklama otomatik olarak oluşturuldu">
            <a:extLst>
              <a:ext uri="{FF2B5EF4-FFF2-40B4-BE49-F238E27FC236}">
                <a16:creationId xmlns:a16="http://schemas.microsoft.com/office/drawing/2014/main" id="{4DC70F11-E995-1E89-DBD6-EFA68C9C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3055" r="1188" b="33389"/>
          <a:stretch/>
        </p:blipFill>
        <p:spPr>
          <a:xfrm>
            <a:off x="4902816" y="5877208"/>
            <a:ext cx="2300158" cy="589105"/>
          </a:xfrm>
          <a:prstGeom prst="rect">
            <a:avLst/>
          </a:prstGeom>
          <a:noFill/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941A926-63F2-ADE0-F945-C21B32BC9F3C}"/>
              </a:ext>
            </a:extLst>
          </p:cNvPr>
          <p:cNvSpPr txBox="1"/>
          <p:nvPr/>
        </p:nvSpPr>
        <p:spPr>
          <a:xfrm rot="21432027">
            <a:off x="7209671" y="5794833"/>
            <a:ext cx="389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Doganın</a:t>
            </a:r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 kalbinde </a:t>
            </a:r>
            <a:r>
              <a:rPr lang="tr-TR" dirty="0" err="1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iletisim</a:t>
            </a:r>
            <a:endParaRPr lang="tr-TR" dirty="0">
              <a:latin typeface="Brush Script MT" panose="03060802040406070304" pitchFamily="66" charset="0"/>
              <a:ea typeface="STXingkai" panose="020B0503020204020204" pitchFamily="2" charset="-122"/>
              <a:cs typeface="Biome" panose="020B0503030204020804" pitchFamily="34" charset="0"/>
            </a:endParaRPr>
          </a:p>
        </p:txBody>
      </p:sp>
      <p:sp>
        <p:nvSpPr>
          <p:cNvPr id="10" name="Yay 9">
            <a:extLst>
              <a:ext uri="{FF2B5EF4-FFF2-40B4-BE49-F238E27FC236}">
                <a16:creationId xmlns:a16="http://schemas.microsoft.com/office/drawing/2014/main" id="{9E7E0D58-1EE5-4808-2672-5A70AAECC477}"/>
              </a:ext>
            </a:extLst>
          </p:cNvPr>
          <p:cNvSpPr/>
          <p:nvPr/>
        </p:nvSpPr>
        <p:spPr>
          <a:xfrm rot="21310881">
            <a:off x="5737723" y="6203001"/>
            <a:ext cx="3464046" cy="307565"/>
          </a:xfrm>
          <a:prstGeom prst="arc">
            <a:avLst>
              <a:gd name="adj1" fmla="val 13837936"/>
              <a:gd name="adj2" fmla="val 4275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CED433-B732-86EE-B4D2-3359ABAA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22" y="6283737"/>
            <a:ext cx="180551" cy="1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İçerik Yer Tutucusu 30" descr="simge, sembol, grafik, logo içeren bir resim&#10;&#10;Açıklama otomatik olarak oluşturuldu">
            <a:extLst>
              <a:ext uri="{FF2B5EF4-FFF2-40B4-BE49-F238E27FC236}">
                <a16:creationId xmlns:a16="http://schemas.microsoft.com/office/drawing/2014/main" id="{89BD431B-1A07-EAC8-0103-EDE30CB38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19974" r="19881" b="19931"/>
          <a:stretch/>
        </p:blipFill>
        <p:spPr>
          <a:xfrm>
            <a:off x="7786943" y="6282854"/>
            <a:ext cx="182017" cy="181433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1E98D4DC-7C5C-06E4-06E3-F1F3FC6C737B}"/>
              </a:ext>
            </a:extLst>
          </p:cNvPr>
          <p:cNvSpPr txBox="1"/>
          <p:nvPr/>
        </p:nvSpPr>
        <p:spPr>
          <a:xfrm rot="21432027">
            <a:off x="8830653" y="5843863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,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DBF910A-2467-0E7F-8ECC-4E931A59EA75}"/>
              </a:ext>
            </a:extLst>
          </p:cNvPr>
          <p:cNvSpPr txBox="1"/>
          <p:nvPr/>
        </p:nvSpPr>
        <p:spPr>
          <a:xfrm>
            <a:off x="7431049" y="5810247"/>
            <a:ext cx="18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Brush Script MT" panose="03060802040406070304" pitchFamily="66" charset="0"/>
                <a:ea typeface="STXingkai" panose="020B0503020204020204" pitchFamily="2" charset="-122"/>
                <a:cs typeface="Biome" panose="020B0503030204020804" pitchFamily="34" charset="0"/>
              </a:rPr>
              <a:t>-</a:t>
            </a:r>
          </a:p>
        </p:txBody>
      </p:sp>
      <p:pic>
        <p:nvPicPr>
          <p:cNvPr id="15" name="Resim 14" descr="daire, ekran görüntüsü, grafik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B2F5A78-0A84-320A-FBF8-F9CCEB652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9" y="5920956"/>
            <a:ext cx="842346" cy="552579"/>
          </a:xfrm>
          <a:prstGeom prst="rect">
            <a:avLst/>
          </a:prstGeom>
        </p:spPr>
      </p:pic>
      <p:pic>
        <p:nvPicPr>
          <p:cNvPr id="16" name="Resim 15" descr="simge, sembol, daire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2BD876C-AD31-6603-DDC5-67B6F041A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1" y="5892045"/>
            <a:ext cx="586069" cy="581490"/>
          </a:xfrm>
          <a:prstGeom prst="rect">
            <a:avLst/>
          </a:prstGeom>
        </p:spPr>
      </p:pic>
      <p:pic>
        <p:nvPicPr>
          <p:cNvPr id="17" name="Resim 16" descr="metin, grafik tasarım, grafik, poster içeren bir resim&#10;&#10;Açıklama otomatik olarak oluşturuldu">
            <a:extLst>
              <a:ext uri="{FF2B5EF4-FFF2-40B4-BE49-F238E27FC236}">
                <a16:creationId xmlns:a16="http://schemas.microsoft.com/office/drawing/2014/main" id="{9AA6CF44-AFAB-C780-8323-77DFAAF7B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08" y="5892045"/>
            <a:ext cx="572243" cy="572243"/>
          </a:xfrm>
          <a:prstGeom prst="rect">
            <a:avLst/>
          </a:prstGeom>
        </p:spPr>
      </p:pic>
      <p:pic>
        <p:nvPicPr>
          <p:cNvPr id="18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666F9D2D-7E67-3A01-85DD-DEEEE5435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7538729" y="6283737"/>
            <a:ext cx="188058" cy="180551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51E5AD44-163B-DAD8-FDED-536F32006FA4}"/>
              </a:ext>
            </a:extLst>
          </p:cNvPr>
          <p:cNvSpPr/>
          <p:nvPr/>
        </p:nvSpPr>
        <p:spPr>
          <a:xfrm>
            <a:off x="0" y="6505774"/>
            <a:ext cx="121920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 Abant İzzet Baysal Üniversitesi, İletişim Fakültesi, Gölköy Yerleşkesi, 14030 Merkez BOLU</a:t>
            </a:r>
            <a:r>
              <a:rPr lang="tr-TR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TÜRKİYE      00 90 374 253 56 56      www.ilef.ibu.edu.tr</a:t>
            </a:r>
          </a:p>
        </p:txBody>
      </p:sp>
      <p:pic>
        <p:nvPicPr>
          <p:cNvPr id="20" name="Resim 19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E275EEF-1E50-E6AA-0E69-E30F81D214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39" y="6574121"/>
            <a:ext cx="208446" cy="203560"/>
          </a:xfrm>
          <a:prstGeom prst="rect">
            <a:avLst/>
          </a:prstGeom>
        </p:spPr>
      </p:pic>
      <p:pic>
        <p:nvPicPr>
          <p:cNvPr id="21" name="Grafik 20" descr="Alıcı düz dolguyla">
            <a:extLst>
              <a:ext uri="{FF2B5EF4-FFF2-40B4-BE49-F238E27FC236}">
                <a16:creationId xmlns:a16="http://schemas.microsoft.com/office/drawing/2014/main" id="{5DCFBA9B-4600-096E-7124-B4E42C58C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73875" y="6554100"/>
            <a:ext cx="204081" cy="204081"/>
          </a:xfrm>
          <a:prstGeom prst="rect">
            <a:avLst/>
          </a:prstGeom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6F70DBB5-935D-6750-F1A1-8108B73A71B3}"/>
              </a:ext>
            </a:extLst>
          </p:cNvPr>
          <p:cNvSpPr/>
          <p:nvPr/>
        </p:nvSpPr>
        <p:spPr>
          <a:xfrm rot="10800000">
            <a:off x="9416950" y="36753"/>
            <a:ext cx="2793613" cy="4595571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7E4D17B-2F04-0D14-09B2-86C9B30320F0}"/>
              </a:ext>
            </a:extLst>
          </p:cNvPr>
          <p:cNvSpPr/>
          <p:nvPr/>
        </p:nvSpPr>
        <p:spPr>
          <a:xfrm rot="10800000">
            <a:off x="5143" y="16008"/>
            <a:ext cx="2793613" cy="4595571"/>
          </a:xfrm>
          <a:prstGeom prst="rect">
            <a:avLst/>
          </a:prstGeom>
          <a:gradFill>
            <a:gsLst>
              <a:gs pos="0">
                <a:srgbClr val="FFE7F9">
                  <a:alpha val="0"/>
                </a:srgbClr>
              </a:gs>
              <a:gs pos="100000">
                <a:srgbClr val="FFE7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4F8C43D0-FC03-5AD3-1886-2FC1563391A0}"/>
              </a:ext>
            </a:extLst>
          </p:cNvPr>
          <p:cNvSpPr txBox="1"/>
          <p:nvPr/>
        </p:nvSpPr>
        <p:spPr>
          <a:xfrm>
            <a:off x="18671" y="4513"/>
            <a:ext cx="12192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8200" b="1" dirty="0">
                <a:solidFill>
                  <a:srgbClr val="CC0066"/>
                </a:solidFill>
                <a:latin typeface="Agency FB" panose="020B0503020202020204" pitchFamily="34" charset="0"/>
              </a:rPr>
              <a:t>BAIBUILEF-IG 2025</a:t>
            </a:r>
          </a:p>
          <a:p>
            <a:pPr marL="0" indent="0" algn="ctr">
              <a:buNone/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İZZET BAYSAL ÜNİVERSİTESİ İLETİŞİM FAKÜLTESİ İLETİŞİM GÜNLERİ</a:t>
            </a:r>
          </a:p>
          <a:p>
            <a:pPr marL="0" indent="0" algn="ctr">
              <a:buNone/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ULUSLARARASI YAPAY ZEKA VE HİPERMEDYA SEMPOZYUMU</a:t>
            </a:r>
          </a:p>
          <a:p>
            <a:pPr marL="0" indent="0" algn="ctr">
              <a:buNone/>
            </a:pPr>
            <a:endParaRPr lang="tr-TR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BOLU ABANT İZZET BAYSAL UNIVERSITY COMMUNICATION FACULTY COMMUNICATION DAYS</a:t>
            </a:r>
          </a:p>
          <a:p>
            <a:pPr marL="0" indent="0" algn="ctr">
              <a:buNone/>
            </a:pPr>
            <a:r>
              <a:rPr lang="tr-T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2nd INTERNATIONAL ARTIFICIAL INTELLIGENCE &amp; HYPERMEDIA SYMPOSIUM</a:t>
            </a:r>
          </a:p>
        </p:txBody>
      </p:sp>
      <p:sp>
        <p:nvSpPr>
          <p:cNvPr id="2" name="Alt Başlık 2">
            <a:extLst>
              <a:ext uri="{FF2B5EF4-FFF2-40B4-BE49-F238E27FC236}">
                <a16:creationId xmlns:a16="http://schemas.microsoft.com/office/drawing/2014/main" id="{B87C7340-8C81-5581-43CC-83A0AB25621D}"/>
              </a:ext>
            </a:extLst>
          </p:cNvPr>
          <p:cNvSpPr txBox="1">
            <a:spLocks/>
          </p:cNvSpPr>
          <p:nvPr/>
        </p:nvSpPr>
        <p:spPr>
          <a:xfrm>
            <a:off x="18670" y="2910491"/>
            <a:ext cx="12168188" cy="84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b="1" i="1" dirty="0">
                <a:latin typeface="+mn-lt"/>
              </a:rPr>
              <a:t>THANK YOU</a:t>
            </a:r>
          </a:p>
        </p:txBody>
      </p:sp>
      <p:pic>
        <p:nvPicPr>
          <p:cNvPr id="28" name="Resim 27" descr="daire, metin, grafik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1FF0A83-AC20-E15D-52C1-B208D9198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5626" r="6398" b="5619"/>
          <a:stretch/>
        </p:blipFill>
        <p:spPr>
          <a:xfrm>
            <a:off x="8227538" y="4059455"/>
            <a:ext cx="588013" cy="58817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Resim 31" descr="metin, poster, grafik tasarım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1D36F78-A110-5674-6448-23402AB1A8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01" y="4978682"/>
            <a:ext cx="474722" cy="47472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9" name="İçerik Yer Tutucusu 25" descr="grafik, simge, sembol, kırmızı, renklilik içeren bir resim&#10;&#10;Açıklama otomatik olarak oluşturuldu">
            <a:extLst>
              <a:ext uri="{FF2B5EF4-FFF2-40B4-BE49-F238E27FC236}">
                <a16:creationId xmlns:a16="http://schemas.microsoft.com/office/drawing/2014/main" id="{9660207C-EC37-AB3A-51A0-96E4E2CCA0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9935" r="53818" b="18900"/>
          <a:stretch/>
        </p:blipFill>
        <p:spPr>
          <a:xfrm>
            <a:off x="1125132" y="4967425"/>
            <a:ext cx="524841" cy="503891"/>
          </a:xfrm>
          <a:prstGeom prst="rect">
            <a:avLst/>
          </a:prstGeom>
        </p:spPr>
      </p:pic>
      <p:sp>
        <p:nvSpPr>
          <p:cNvPr id="42" name="Metin kutusu 41">
            <a:extLst>
              <a:ext uri="{FF2B5EF4-FFF2-40B4-BE49-F238E27FC236}">
                <a16:creationId xmlns:a16="http://schemas.microsoft.com/office/drawing/2014/main" id="{55D3BC4A-7E57-C46E-4BF3-D6D4C3C605A6}"/>
              </a:ext>
            </a:extLst>
          </p:cNvPr>
          <p:cNvSpPr txBox="1"/>
          <p:nvPr/>
        </p:nvSpPr>
        <p:spPr>
          <a:xfrm>
            <a:off x="2820398" y="3951508"/>
            <a:ext cx="5407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Fallow</a:t>
            </a:r>
            <a:r>
              <a:rPr lang="tr-TR" sz="31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youtube</a:t>
            </a:r>
            <a:r>
              <a:rPr lang="tr-TR" sz="31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and</a:t>
            </a:r>
            <a:r>
              <a:rPr lang="tr-TR" sz="31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3100" b="1" dirty="0" err="1">
                <a:solidFill>
                  <a:srgbClr val="0A2A54"/>
                </a:solidFill>
                <a:latin typeface="+mj-lt"/>
              </a:rPr>
              <a:t>instagram</a:t>
            </a:r>
            <a:endParaRPr lang="tr-TR" sz="31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CD754EC4-69EA-2C67-6238-C6AC02485BFB}"/>
              </a:ext>
            </a:extLst>
          </p:cNvPr>
          <p:cNvSpPr txBox="1"/>
          <p:nvPr/>
        </p:nvSpPr>
        <p:spPr>
          <a:xfrm>
            <a:off x="1693678" y="4881883"/>
            <a:ext cx="249353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</a:rPr>
              <a:t>@BAIBUILEF </a:t>
            </a:r>
          </a:p>
          <a:p>
            <a:pPr marL="0" indent="0">
              <a:buNone/>
            </a:pPr>
            <a:r>
              <a:rPr lang="en-US" sz="1450" b="1" dirty="0">
                <a:solidFill>
                  <a:srgbClr val="0B2B54"/>
                </a:solidFill>
                <a:latin typeface="+mj-lt"/>
              </a:rPr>
              <a:t>Faculty Official Channel</a:t>
            </a:r>
            <a:endParaRPr lang="tr-TR" sz="1450" b="1" dirty="0">
              <a:solidFill>
                <a:srgbClr val="0B2B54"/>
              </a:solidFill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989125-7D32-68DC-C7D9-F64CD06E40CD}"/>
              </a:ext>
            </a:extLst>
          </p:cNvPr>
          <p:cNvSpPr txBox="1"/>
          <p:nvPr/>
        </p:nvSpPr>
        <p:spPr>
          <a:xfrm>
            <a:off x="3830974" y="4466008"/>
            <a:ext cx="425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0A2A54"/>
                </a:solidFill>
                <a:latin typeface="+mj-lt"/>
              </a:rPr>
              <a:t>of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our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Faculty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and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Symposium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channels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and</a:t>
            </a:r>
            <a:r>
              <a:rPr lang="tr-TR" sz="2400" b="1" dirty="0">
                <a:solidFill>
                  <a:srgbClr val="0A2A54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rgbClr val="0A2A54"/>
                </a:solidFill>
                <a:latin typeface="+mj-lt"/>
              </a:rPr>
              <a:t>accounts</a:t>
            </a:r>
            <a:endParaRPr lang="tr-TR" sz="24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89E2C06-5A56-C44C-D662-79539A9A84F7}"/>
              </a:ext>
            </a:extLst>
          </p:cNvPr>
          <p:cNvSpPr txBox="1"/>
          <p:nvPr/>
        </p:nvSpPr>
        <p:spPr>
          <a:xfrm>
            <a:off x="4209582" y="5276385"/>
            <a:ext cx="36815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2A54"/>
                </a:solidFill>
                <a:latin typeface="+mj-lt"/>
              </a:rPr>
              <a:t>Don't miss the latest news of the faculty and symposium</a:t>
            </a:r>
            <a:r>
              <a:rPr lang="tr-TR" sz="1100" b="1" dirty="0">
                <a:solidFill>
                  <a:srgbClr val="0A2A54"/>
                </a:solidFill>
                <a:latin typeface="+mj-lt"/>
              </a:rPr>
              <a:t>!</a:t>
            </a:r>
            <a:endParaRPr lang="tr-TR" sz="1000" b="1" dirty="0">
              <a:solidFill>
                <a:srgbClr val="0A2A54"/>
              </a:solidFill>
              <a:latin typeface="+mj-lt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2552D04-926C-E59B-1FCE-BEC1DE74A9C3}"/>
              </a:ext>
            </a:extLst>
          </p:cNvPr>
          <p:cNvSpPr txBox="1"/>
          <p:nvPr/>
        </p:nvSpPr>
        <p:spPr>
          <a:xfrm>
            <a:off x="8961115" y="4010065"/>
            <a:ext cx="249353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</a:rPr>
              <a:t>@baibuilef </a:t>
            </a:r>
          </a:p>
          <a:p>
            <a:pPr marL="0" indent="0">
              <a:buNone/>
            </a:pPr>
            <a:r>
              <a:rPr lang="en-US" sz="1450" b="1" dirty="0">
                <a:solidFill>
                  <a:srgbClr val="0B2B54"/>
                </a:solidFill>
                <a:latin typeface="+mj-lt"/>
              </a:rPr>
              <a:t>Faculty Official </a:t>
            </a:r>
            <a:r>
              <a:rPr lang="tr-TR" sz="1450" b="1" dirty="0" err="1">
                <a:solidFill>
                  <a:srgbClr val="0B2B54"/>
                </a:solidFill>
                <a:latin typeface="+mj-lt"/>
              </a:rPr>
              <a:t>Account</a:t>
            </a:r>
            <a:endParaRPr lang="tr-TR" sz="1450" b="1" dirty="0">
              <a:solidFill>
                <a:srgbClr val="0B2B54"/>
              </a:solidFill>
              <a:latin typeface="+mj-lt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5DF67332-7A41-1732-1849-8B3C9A2392C1}"/>
              </a:ext>
            </a:extLst>
          </p:cNvPr>
          <p:cNvSpPr txBox="1"/>
          <p:nvPr/>
        </p:nvSpPr>
        <p:spPr>
          <a:xfrm>
            <a:off x="8961115" y="4866767"/>
            <a:ext cx="249353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0B2B54"/>
                </a:solidFill>
                <a:latin typeface="+mj-lt"/>
                <a:cs typeface="Aharoni" panose="02010803020104030203" pitchFamily="2" charset="-79"/>
              </a:rPr>
              <a:t>@</a:t>
            </a:r>
            <a:r>
              <a:rPr lang="tr-TR" sz="2200" b="1" dirty="0">
                <a:solidFill>
                  <a:srgbClr val="0B2B54"/>
                </a:solidFill>
                <a:latin typeface="Arial Nova Cond" panose="020B0506020202020204" pitchFamily="34" charset="0"/>
                <a:cs typeface="Aharoni" panose="02010803020104030203" pitchFamily="2" charset="-79"/>
              </a:rPr>
              <a:t>baibuilefig</a:t>
            </a:r>
          </a:p>
          <a:p>
            <a:pPr marL="0" indent="0">
              <a:buNone/>
            </a:pPr>
            <a:r>
              <a:rPr lang="tr-TR" sz="1450" b="1" dirty="0" err="1">
                <a:solidFill>
                  <a:srgbClr val="0B2B54"/>
                </a:solidFill>
                <a:latin typeface="+mj-lt"/>
              </a:rPr>
              <a:t>Symposium</a:t>
            </a:r>
            <a:r>
              <a:rPr lang="en-US" sz="1450" b="1" dirty="0">
                <a:solidFill>
                  <a:srgbClr val="0B2B54"/>
                </a:solidFill>
                <a:latin typeface="+mj-lt"/>
              </a:rPr>
              <a:t> Official </a:t>
            </a:r>
            <a:r>
              <a:rPr lang="tr-TR" sz="1450" b="1" dirty="0" err="1">
                <a:solidFill>
                  <a:srgbClr val="0B2B54"/>
                </a:solidFill>
                <a:latin typeface="+mj-lt"/>
              </a:rPr>
              <a:t>Account</a:t>
            </a:r>
            <a:endParaRPr lang="tr-TR" sz="1450" b="1" dirty="0">
              <a:solidFill>
                <a:srgbClr val="0B2B5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33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139</Words>
  <Application>Microsoft Office PowerPoint</Application>
  <PresentationFormat>Geniş ekran</PresentationFormat>
  <Paragraphs>24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Agency FB</vt:lpstr>
      <vt:lpstr>Aptos</vt:lpstr>
      <vt:lpstr>Aptos Display</vt:lpstr>
      <vt:lpstr>Arial</vt:lpstr>
      <vt:lpstr>Arial Nova Cond</vt:lpstr>
      <vt:lpstr>Brush Script MT</vt:lpstr>
      <vt:lpstr>Calibri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Emre Tandırlı</dc:creator>
  <cp:lastModifiedBy>Emre Tandırlı</cp:lastModifiedBy>
  <cp:revision>2</cp:revision>
  <dcterms:created xsi:type="dcterms:W3CDTF">2025-04-29T21:18:30Z</dcterms:created>
  <dcterms:modified xsi:type="dcterms:W3CDTF">2025-04-30T00:21:38Z</dcterms:modified>
</cp:coreProperties>
</file>